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Quattrocento" panose="020F0502020204030204" pitchFamily="18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241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9510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Cybersecurity Training Project: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56211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project aims to boost cybersecurity awareness through practical training.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59736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 offers login simulation, educational content, interactive simulations, quizzes, and security tips targeting employees and individuals seeking skills.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1297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Login Simulation: Strengthening Password Security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3839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3466267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Realistic Login Scenarios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313753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Simulate common password vulnerabilities to teach best practices.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721662" y="33839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5499497" y="3466267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Historic Breaches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9497" y="3961805"/>
            <a:ext cx="280689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LinkedIn (2012) exposed 164 million accounts; Yahoo (2013) had 3 billion accounts breached.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97265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60549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Strong Password Tips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550462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Encourage complexity, length, uniqueness, and password manager use like LastPass and 1Password.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6619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Educational Content: Building Cybersecurity Knowledge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25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Core Topics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6378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Malware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30510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Phishing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49723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Social Engineering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357813" y="39725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 Examples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57813" y="456378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WannaCry ransomware, 2017, &gt;$4 billion damages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357813" y="5413534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BEC scams causing $26 billion losses (2016-19)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9877901" y="39725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Fundamental Security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7901" y="456378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CIA triad: Confidentiality, Integrity, Availability.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7990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Interactive Simulations: Mastering Threat Detection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946916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186232"/>
            <a:ext cx="29712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Email Inbox Simulation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681770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Identify phishing emails; 1 in 99 emails is phishing.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946916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31862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Spam Email Detection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681770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Recognize spam; spam makes up 48.16% of email volume (2022).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309473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548789"/>
            <a:ext cx="31138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Ransomware Simulation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6044327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Practice response; average ransom payment $228K, Colonial Pipeline paid $5M (2021).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032" y="649367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Quiz: Testing and Reinforcing Learning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4032" y="2387441"/>
            <a:ext cx="529709" cy="529709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589127" y="2468285"/>
            <a:ext cx="2932867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Various Question Types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589127" y="2955727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Multiple choice, true/false, and scenario-based.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24032" y="3803333"/>
            <a:ext cx="529709" cy="529709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589127" y="3884176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Instant Feedback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589127" y="4371618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Explanations for incorrect answers enhance learning.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24032" y="5219224"/>
            <a:ext cx="529709" cy="529709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589127" y="5300067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Gamification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589127" y="5787509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Points, badges, and leaderboards motivate users.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24032" y="6635115"/>
            <a:ext cx="529709" cy="529709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1589127" y="6715958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Progress Tracking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589127" y="7203400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Monitors user improvement over time for continuous growth.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33719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Security Tips: Practical Advice for Everyday Protection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40041"/>
            <a:ext cx="35219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Multi-Factor Authentication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31306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Enable MFA on all critical accounts for extra protection.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4140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Regular Updates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731306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Keep software and operating systems up to date to patch vulnerabilities.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4140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VPN Usage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731306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 VPNs on public Wi-Fi to secure your internet connection.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3556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Cybersecurity Info Cards: Quick Reference Guides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402568"/>
            <a:ext cx="572453" cy="572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214336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Encryption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709874"/>
            <a:ext cx="22900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Protect sensitive information with strong encryption methods.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376" y="3402568"/>
            <a:ext cx="572453" cy="5724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3376" y="4214336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Social Media Security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3376" y="5061823"/>
            <a:ext cx="22900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Manage privacy settings and be cautious of information shared.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628" y="3402568"/>
            <a:ext cx="572453" cy="5724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2628" y="4214336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IoT Device Protection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2628" y="5061823"/>
            <a:ext cx="22900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Secure smart devices with unique passwords and software updates.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446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6528" y="3471863"/>
            <a:ext cx="13037344" cy="1338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Conclusion: Empowering a Cybersecurity-Aware Culture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6528" y="5834420"/>
            <a:ext cx="4118134" cy="227528"/>
          </a:xfrm>
          <a:prstGeom prst="roundRect">
            <a:avLst>
              <a:gd name="adj" fmla="val 1500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796528" y="6403300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Summarize Benefits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6528" y="6874431"/>
            <a:ext cx="4118134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Project enhances awareness and practical skills.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6014" y="5493068"/>
            <a:ext cx="4118253" cy="227528"/>
          </a:xfrm>
          <a:prstGeom prst="roundRect">
            <a:avLst>
              <a:gd name="adj" fmla="val 1500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5256014" y="6061948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Foster Culture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56014" y="6533078"/>
            <a:ext cx="4118253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Encourage ongoing responsibility and vigilance among users.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619" y="5151715"/>
            <a:ext cx="4118253" cy="227528"/>
          </a:xfrm>
          <a:prstGeom prst="roundRect">
            <a:avLst>
              <a:gd name="adj" fmla="val 15003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9715619" y="5720596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Plans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715619" y="6191726"/>
            <a:ext cx="4118253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Expand content, simulations, and features for continuous growth.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383</Words>
  <Application>Microsoft Office PowerPoint</Application>
  <PresentationFormat>Custom</PresentationFormat>
  <Paragraphs>65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Aryan Gamre</cp:lastModifiedBy>
  <cp:revision>3</cp:revision>
  <dcterms:created xsi:type="dcterms:W3CDTF">2025-05-11T15:38:36Z</dcterms:created>
  <dcterms:modified xsi:type="dcterms:W3CDTF">2025-05-11T15:53:56Z</dcterms:modified>
</cp:coreProperties>
</file>